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70" r:id="rId3"/>
    <p:sldId id="271" r:id="rId4"/>
    <p:sldId id="272" r:id="rId5"/>
    <p:sldId id="273" r:id="rId6"/>
    <p:sldId id="274" r:id="rId7"/>
    <p:sldId id="275" r:id="rId8"/>
    <p:sldId id="276" r:id="rId9"/>
    <p:sldId id="277" r:id="rId10"/>
    <p:sldId id="278" r:id="rId11"/>
    <p:sldId id="279" r:id="rId12"/>
    <p:sldId id="280" r:id="rId13"/>
    <p:sldId id="281" r:id="rId14"/>
    <p:sldId id="282" r:id="rId15"/>
    <p:sldId id="283" r:id="rId16"/>
    <p:sldId id="284" r:id="rId17"/>
    <p:sldId id="285" r:id="rId18"/>
    <p:sldId id="286" r:id="rId19"/>
    <p:sldId id="287" r:id="rId20"/>
    <p:sldId id="288" r:id="rId21"/>
    <p:sldId id="257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6" d="100"/>
          <a:sy n="126" d="100"/>
        </p:scale>
        <p:origin x="-35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7E928F7-E1FC-4AE3-AFE4-20F059AC81D5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9A3AFFA-83CA-4ECF-A1C1-9B3664A005C5}">
      <dgm:prSet phldrT="[Text]"/>
      <dgm:spPr/>
      <dgm:t>
        <a:bodyPr/>
        <a:lstStyle/>
        <a:p>
          <a:r>
            <a:rPr lang="en-US" dirty="0" smtClean="0"/>
            <a:t>Requester submits REQ for approval</a:t>
          </a:r>
          <a:endParaRPr lang="en-US" dirty="0"/>
        </a:p>
      </dgm:t>
    </dgm:pt>
    <dgm:pt modelId="{5810EAC6-13BF-4625-B677-B5297EF4AC45}" type="parTrans" cxnId="{CF00B45F-55EE-4C70-86CA-90A0B7716913}">
      <dgm:prSet/>
      <dgm:spPr/>
      <dgm:t>
        <a:bodyPr/>
        <a:lstStyle/>
        <a:p>
          <a:endParaRPr lang="en-US"/>
        </a:p>
      </dgm:t>
    </dgm:pt>
    <dgm:pt modelId="{50C67BCA-3605-4254-88C2-327A2A605C13}" type="sibTrans" cxnId="{CF00B45F-55EE-4C70-86CA-90A0B7716913}">
      <dgm:prSet/>
      <dgm:spPr/>
      <dgm:t>
        <a:bodyPr/>
        <a:lstStyle/>
        <a:p>
          <a:endParaRPr lang="en-US"/>
        </a:p>
      </dgm:t>
    </dgm:pt>
    <dgm:pt modelId="{0929FB6F-80C9-4E05-93FC-B461BC96DA8C}">
      <dgm:prSet phldrT="[Text]"/>
      <dgm:spPr/>
      <dgm:t>
        <a:bodyPr/>
        <a:lstStyle/>
        <a:p>
          <a:r>
            <a:rPr lang="en-US" dirty="0" smtClean="0"/>
            <a:t>Workflow routes REQ to Approver’s Worklist</a:t>
          </a:r>
          <a:endParaRPr lang="en-US" dirty="0"/>
        </a:p>
      </dgm:t>
    </dgm:pt>
    <dgm:pt modelId="{7B0A8BF6-97A0-4356-93F2-C62C504DE3E1}" type="parTrans" cxnId="{1606514D-D390-4A36-8231-52E06A01734E}">
      <dgm:prSet/>
      <dgm:spPr/>
      <dgm:t>
        <a:bodyPr/>
        <a:lstStyle/>
        <a:p>
          <a:endParaRPr lang="en-US"/>
        </a:p>
      </dgm:t>
    </dgm:pt>
    <dgm:pt modelId="{11AECDC1-0F89-4F74-98E0-50965C953915}" type="sibTrans" cxnId="{1606514D-D390-4A36-8231-52E06A01734E}">
      <dgm:prSet/>
      <dgm:spPr/>
      <dgm:t>
        <a:bodyPr/>
        <a:lstStyle/>
        <a:p>
          <a:endParaRPr lang="en-US"/>
        </a:p>
      </dgm:t>
    </dgm:pt>
    <dgm:pt modelId="{927A2AC6-898F-4165-A2CC-D5383AE43FE5}">
      <dgm:prSet phldrT="[Text]"/>
      <dgm:spPr/>
      <dgm:t>
        <a:bodyPr/>
        <a:lstStyle/>
        <a:p>
          <a:r>
            <a:rPr lang="en-US" dirty="0" smtClean="0"/>
            <a:t>Approvers either approve or deny REQ lines</a:t>
          </a:r>
          <a:endParaRPr lang="en-US" dirty="0"/>
        </a:p>
      </dgm:t>
    </dgm:pt>
    <dgm:pt modelId="{EEA53987-DB3D-4DF3-9EAB-29CB0CAE7947}" type="parTrans" cxnId="{5CD1BD1E-631F-480A-9D11-2E3436352BFD}">
      <dgm:prSet/>
      <dgm:spPr/>
      <dgm:t>
        <a:bodyPr/>
        <a:lstStyle/>
        <a:p>
          <a:endParaRPr lang="en-US"/>
        </a:p>
      </dgm:t>
    </dgm:pt>
    <dgm:pt modelId="{5C207EEA-3DBD-4676-BCDC-BA84956F1FFE}" type="sibTrans" cxnId="{5CD1BD1E-631F-480A-9D11-2E3436352BFD}">
      <dgm:prSet/>
      <dgm:spPr/>
      <dgm:t>
        <a:bodyPr/>
        <a:lstStyle/>
        <a:p>
          <a:endParaRPr lang="en-US"/>
        </a:p>
      </dgm:t>
    </dgm:pt>
    <dgm:pt modelId="{DBDE15A3-56D2-4189-9304-649BE763BD63}">
      <dgm:prSet phldrT="[Text]"/>
      <dgm:spPr/>
      <dgm:t>
        <a:bodyPr/>
        <a:lstStyle/>
        <a:p>
          <a:r>
            <a:rPr lang="en-US" dirty="0" smtClean="0"/>
            <a:t>If REQ is denied, it can be canceled or corrected and resubmitted </a:t>
          </a:r>
          <a:endParaRPr lang="en-US" dirty="0"/>
        </a:p>
      </dgm:t>
    </dgm:pt>
    <dgm:pt modelId="{FFDB0A56-27DC-4453-AFB5-8D7857D537D8}" type="parTrans" cxnId="{FB08033D-5E69-4D4F-A704-16B7FD113744}">
      <dgm:prSet/>
      <dgm:spPr/>
      <dgm:t>
        <a:bodyPr/>
        <a:lstStyle/>
        <a:p>
          <a:endParaRPr lang="en-US"/>
        </a:p>
      </dgm:t>
    </dgm:pt>
    <dgm:pt modelId="{156FD9B4-41FB-46E2-A443-49B6964CBEF7}" type="sibTrans" cxnId="{FB08033D-5E69-4D4F-A704-16B7FD113744}">
      <dgm:prSet/>
      <dgm:spPr/>
      <dgm:t>
        <a:bodyPr/>
        <a:lstStyle/>
        <a:p>
          <a:endParaRPr lang="en-US"/>
        </a:p>
      </dgm:t>
    </dgm:pt>
    <dgm:pt modelId="{F665A95B-B721-447C-91F2-D0F2F28CBFDD}">
      <dgm:prSet phldrT="[Text]"/>
      <dgm:spPr/>
      <dgm:t>
        <a:bodyPr/>
        <a:lstStyle/>
        <a:p>
          <a:r>
            <a:rPr lang="en-US" dirty="0" smtClean="0"/>
            <a:t>After Approver approves a REQ, it moves onto the next approver</a:t>
          </a:r>
          <a:endParaRPr lang="en-US" dirty="0"/>
        </a:p>
      </dgm:t>
    </dgm:pt>
    <dgm:pt modelId="{2F42DBE0-AB09-416A-8B3F-559419F6DE1A}" type="parTrans" cxnId="{4073BA1E-954A-4E7E-9117-4478BB6C6CF8}">
      <dgm:prSet/>
      <dgm:spPr/>
      <dgm:t>
        <a:bodyPr/>
        <a:lstStyle/>
        <a:p>
          <a:endParaRPr lang="en-US"/>
        </a:p>
      </dgm:t>
    </dgm:pt>
    <dgm:pt modelId="{F6069D78-D891-42A8-945F-581F63235675}" type="sibTrans" cxnId="{4073BA1E-954A-4E7E-9117-4478BB6C6CF8}">
      <dgm:prSet/>
      <dgm:spPr/>
      <dgm:t>
        <a:bodyPr/>
        <a:lstStyle/>
        <a:p>
          <a:endParaRPr lang="en-US"/>
        </a:p>
      </dgm:t>
    </dgm:pt>
    <dgm:pt modelId="{82CFF3AC-455D-48A4-B411-51A97780C531}">
      <dgm:prSet/>
      <dgm:spPr/>
      <dgm:t>
        <a:bodyPr/>
        <a:lstStyle/>
        <a:p>
          <a:r>
            <a:rPr lang="en-US" dirty="0" smtClean="0"/>
            <a:t>Email notification also sent to Approver</a:t>
          </a:r>
          <a:endParaRPr lang="en-US" dirty="0"/>
        </a:p>
      </dgm:t>
    </dgm:pt>
    <dgm:pt modelId="{6C5B3A6C-08E0-4906-BCDB-992D2F9DC9BA}" type="parTrans" cxnId="{BB558AA0-6C4C-4E03-B777-BCFE8B8615E2}">
      <dgm:prSet/>
      <dgm:spPr/>
    </dgm:pt>
    <dgm:pt modelId="{89BF21B7-695C-40E7-82B1-E95CABA7FF9D}" type="sibTrans" cxnId="{BB558AA0-6C4C-4E03-B777-BCFE8B8615E2}">
      <dgm:prSet/>
      <dgm:spPr/>
      <dgm:t>
        <a:bodyPr/>
        <a:lstStyle/>
        <a:p>
          <a:endParaRPr lang="en-US"/>
        </a:p>
      </dgm:t>
    </dgm:pt>
    <dgm:pt modelId="{07CF3BB4-2995-4492-8435-79E9F1D27626}">
      <dgm:prSet/>
      <dgm:spPr/>
      <dgm:t>
        <a:bodyPr/>
        <a:lstStyle/>
        <a:p>
          <a:r>
            <a:rPr lang="en-US" dirty="0" smtClean="0"/>
            <a:t>REQ will have a ‘Pending’ status until fully approved </a:t>
          </a:r>
          <a:endParaRPr lang="en-US" dirty="0"/>
        </a:p>
      </dgm:t>
    </dgm:pt>
    <dgm:pt modelId="{2B162BE1-89CE-4F4A-A060-7689B0591D36}" type="parTrans" cxnId="{AA25F75D-2D0E-49D9-A051-7EE0A6717E30}">
      <dgm:prSet/>
      <dgm:spPr/>
    </dgm:pt>
    <dgm:pt modelId="{4A420E7C-3239-4706-97EF-F2EAD852AA6C}" type="sibTrans" cxnId="{AA25F75D-2D0E-49D9-A051-7EE0A6717E30}">
      <dgm:prSet/>
      <dgm:spPr/>
      <dgm:t>
        <a:bodyPr/>
        <a:lstStyle/>
        <a:p>
          <a:endParaRPr lang="en-US"/>
        </a:p>
      </dgm:t>
    </dgm:pt>
    <dgm:pt modelId="{1AC83347-F2F9-46D8-A557-602134AB5A1E}">
      <dgm:prSet/>
      <dgm:spPr/>
      <dgm:t>
        <a:bodyPr/>
        <a:lstStyle/>
        <a:p>
          <a:r>
            <a:rPr lang="en-US" dirty="0" smtClean="0"/>
            <a:t>Once ‘Approved’, it is available for further processing</a:t>
          </a:r>
          <a:endParaRPr lang="en-US" dirty="0"/>
        </a:p>
      </dgm:t>
    </dgm:pt>
    <dgm:pt modelId="{9F754EC0-3B47-476F-8B2A-3D08B36B8754}" type="parTrans" cxnId="{0DC2B126-7FB1-4AF8-A486-77DD010328EF}">
      <dgm:prSet/>
      <dgm:spPr/>
    </dgm:pt>
    <dgm:pt modelId="{2447B72C-2889-4973-8653-F4B647E8D9E5}" type="sibTrans" cxnId="{0DC2B126-7FB1-4AF8-A486-77DD010328EF}">
      <dgm:prSet/>
      <dgm:spPr/>
    </dgm:pt>
    <dgm:pt modelId="{9F14418B-238F-4FD4-8EE1-95A1A560CE54}" type="pres">
      <dgm:prSet presAssocID="{27E928F7-E1FC-4AE3-AFE4-20F059AC81D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D14931D-08FE-4A18-B4F1-52E1EE59C100}" type="pres">
      <dgm:prSet presAssocID="{69A3AFFA-83CA-4ECF-A1C1-9B3664A005C5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9EF43A-BF5A-4170-BBF1-C939B647121B}" type="pres">
      <dgm:prSet presAssocID="{50C67BCA-3605-4254-88C2-327A2A605C13}" presName="sibTrans" presStyleLbl="sibTrans2D1" presStyleIdx="0" presStyleCnt="7"/>
      <dgm:spPr/>
      <dgm:t>
        <a:bodyPr/>
        <a:lstStyle/>
        <a:p>
          <a:endParaRPr lang="en-US"/>
        </a:p>
      </dgm:t>
    </dgm:pt>
    <dgm:pt modelId="{CA97A828-2D3D-424C-9274-35305037D355}" type="pres">
      <dgm:prSet presAssocID="{50C67BCA-3605-4254-88C2-327A2A605C13}" presName="connectorText" presStyleLbl="sibTrans2D1" presStyleIdx="0" presStyleCnt="7"/>
      <dgm:spPr/>
      <dgm:t>
        <a:bodyPr/>
        <a:lstStyle/>
        <a:p>
          <a:endParaRPr lang="en-US"/>
        </a:p>
      </dgm:t>
    </dgm:pt>
    <dgm:pt modelId="{AA598326-B1D3-4E31-AD58-DC44B95F261F}" type="pres">
      <dgm:prSet presAssocID="{0929FB6F-80C9-4E05-93FC-B461BC96DA8C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3FCD47-3C2C-431D-8571-47BB2B5FFDCB}" type="pres">
      <dgm:prSet presAssocID="{11AECDC1-0F89-4F74-98E0-50965C953915}" presName="sibTrans" presStyleLbl="sibTrans2D1" presStyleIdx="1" presStyleCnt="7"/>
      <dgm:spPr/>
      <dgm:t>
        <a:bodyPr/>
        <a:lstStyle/>
        <a:p>
          <a:endParaRPr lang="en-US"/>
        </a:p>
      </dgm:t>
    </dgm:pt>
    <dgm:pt modelId="{93DD0B0F-216B-4C80-9721-DCC25EB52B14}" type="pres">
      <dgm:prSet presAssocID="{11AECDC1-0F89-4F74-98E0-50965C953915}" presName="connectorText" presStyleLbl="sibTrans2D1" presStyleIdx="1" presStyleCnt="7"/>
      <dgm:spPr/>
      <dgm:t>
        <a:bodyPr/>
        <a:lstStyle/>
        <a:p>
          <a:endParaRPr lang="en-US"/>
        </a:p>
      </dgm:t>
    </dgm:pt>
    <dgm:pt modelId="{B3145F51-F295-49BB-8603-AA48B56D8DAA}" type="pres">
      <dgm:prSet presAssocID="{82CFF3AC-455D-48A4-B411-51A97780C531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D0F6D42-44FE-46AE-AA3A-C32FAABC59C8}" type="pres">
      <dgm:prSet presAssocID="{89BF21B7-695C-40E7-82B1-E95CABA7FF9D}" presName="sibTrans" presStyleLbl="sibTrans2D1" presStyleIdx="2" presStyleCnt="7"/>
      <dgm:spPr/>
      <dgm:t>
        <a:bodyPr/>
        <a:lstStyle/>
        <a:p>
          <a:endParaRPr lang="en-US"/>
        </a:p>
      </dgm:t>
    </dgm:pt>
    <dgm:pt modelId="{83030ED3-0EC1-4D56-BBB1-4A344FD825E2}" type="pres">
      <dgm:prSet presAssocID="{89BF21B7-695C-40E7-82B1-E95CABA7FF9D}" presName="connectorText" presStyleLbl="sibTrans2D1" presStyleIdx="2" presStyleCnt="7"/>
      <dgm:spPr/>
      <dgm:t>
        <a:bodyPr/>
        <a:lstStyle/>
        <a:p>
          <a:endParaRPr lang="en-US"/>
        </a:p>
      </dgm:t>
    </dgm:pt>
    <dgm:pt modelId="{00F14F8A-5FDF-4292-A2DE-9CB55BD4D429}" type="pres">
      <dgm:prSet presAssocID="{927A2AC6-898F-4165-A2CC-D5383AE43FE5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09F9D07-6777-46C0-B1F3-365522CBD675}" type="pres">
      <dgm:prSet presAssocID="{5C207EEA-3DBD-4676-BCDC-BA84956F1FFE}" presName="sibTrans" presStyleLbl="sibTrans2D1" presStyleIdx="3" presStyleCnt="7"/>
      <dgm:spPr/>
      <dgm:t>
        <a:bodyPr/>
        <a:lstStyle/>
        <a:p>
          <a:endParaRPr lang="en-US"/>
        </a:p>
      </dgm:t>
    </dgm:pt>
    <dgm:pt modelId="{7F4B342A-389A-48F5-A5B1-4106E7809CC2}" type="pres">
      <dgm:prSet presAssocID="{5C207EEA-3DBD-4676-BCDC-BA84956F1FFE}" presName="connectorText" presStyleLbl="sibTrans2D1" presStyleIdx="3" presStyleCnt="7"/>
      <dgm:spPr/>
      <dgm:t>
        <a:bodyPr/>
        <a:lstStyle/>
        <a:p>
          <a:endParaRPr lang="en-US"/>
        </a:p>
      </dgm:t>
    </dgm:pt>
    <dgm:pt modelId="{60B322EB-A3E0-41B6-9500-98C93F1CC352}" type="pres">
      <dgm:prSet presAssocID="{DBDE15A3-56D2-4189-9304-649BE763BD63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0DE9C0C-BB63-44F0-AFB3-EE0145DC2638}" type="pres">
      <dgm:prSet presAssocID="{156FD9B4-41FB-46E2-A443-49B6964CBEF7}" presName="sibTrans" presStyleLbl="sibTrans2D1" presStyleIdx="4" presStyleCnt="7"/>
      <dgm:spPr/>
      <dgm:t>
        <a:bodyPr/>
        <a:lstStyle/>
        <a:p>
          <a:endParaRPr lang="en-US"/>
        </a:p>
      </dgm:t>
    </dgm:pt>
    <dgm:pt modelId="{CF799427-D90C-4C24-8B57-D6B49A5B518A}" type="pres">
      <dgm:prSet presAssocID="{156FD9B4-41FB-46E2-A443-49B6964CBEF7}" presName="connectorText" presStyleLbl="sibTrans2D1" presStyleIdx="4" presStyleCnt="7"/>
      <dgm:spPr/>
      <dgm:t>
        <a:bodyPr/>
        <a:lstStyle/>
        <a:p>
          <a:endParaRPr lang="en-US"/>
        </a:p>
      </dgm:t>
    </dgm:pt>
    <dgm:pt modelId="{A416DF60-0AE1-4167-B889-BBCBD3F94EED}" type="pres">
      <dgm:prSet presAssocID="{F665A95B-B721-447C-91F2-D0F2F28CBFDD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B9E7F8B-D125-4594-81B0-5B97251D3427}" type="pres">
      <dgm:prSet presAssocID="{F6069D78-D891-42A8-945F-581F63235675}" presName="sibTrans" presStyleLbl="sibTrans2D1" presStyleIdx="5" presStyleCnt="7"/>
      <dgm:spPr/>
      <dgm:t>
        <a:bodyPr/>
        <a:lstStyle/>
        <a:p>
          <a:endParaRPr lang="en-US"/>
        </a:p>
      </dgm:t>
    </dgm:pt>
    <dgm:pt modelId="{4275174A-8EF6-4CA7-8753-424B14FD2888}" type="pres">
      <dgm:prSet presAssocID="{F6069D78-D891-42A8-945F-581F63235675}" presName="connectorText" presStyleLbl="sibTrans2D1" presStyleIdx="5" presStyleCnt="7"/>
      <dgm:spPr/>
      <dgm:t>
        <a:bodyPr/>
        <a:lstStyle/>
        <a:p>
          <a:endParaRPr lang="en-US"/>
        </a:p>
      </dgm:t>
    </dgm:pt>
    <dgm:pt modelId="{D350FCB7-3964-4215-B326-29964718EA7F}" type="pres">
      <dgm:prSet presAssocID="{07CF3BB4-2995-4492-8435-79E9F1D27626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B06D6D-689E-4CD0-8EFE-1058D2C285A3}" type="pres">
      <dgm:prSet presAssocID="{4A420E7C-3239-4706-97EF-F2EAD852AA6C}" presName="sibTrans" presStyleLbl="sibTrans2D1" presStyleIdx="6" presStyleCnt="7"/>
      <dgm:spPr/>
      <dgm:t>
        <a:bodyPr/>
        <a:lstStyle/>
        <a:p>
          <a:endParaRPr lang="en-US"/>
        </a:p>
      </dgm:t>
    </dgm:pt>
    <dgm:pt modelId="{185BEA7A-FDF9-4755-B6F2-954143A3B6EE}" type="pres">
      <dgm:prSet presAssocID="{4A420E7C-3239-4706-97EF-F2EAD852AA6C}" presName="connectorText" presStyleLbl="sibTrans2D1" presStyleIdx="6" presStyleCnt="7"/>
      <dgm:spPr/>
      <dgm:t>
        <a:bodyPr/>
        <a:lstStyle/>
        <a:p>
          <a:endParaRPr lang="en-US"/>
        </a:p>
      </dgm:t>
    </dgm:pt>
    <dgm:pt modelId="{3D0EA995-2F36-446B-86E5-D854B3EBFCD9}" type="pres">
      <dgm:prSet presAssocID="{1AC83347-F2F9-46D8-A557-602134AB5A1E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A25F75D-2D0E-49D9-A051-7EE0A6717E30}" srcId="{27E928F7-E1FC-4AE3-AFE4-20F059AC81D5}" destId="{07CF3BB4-2995-4492-8435-79E9F1D27626}" srcOrd="6" destOrd="0" parTransId="{2B162BE1-89CE-4F4A-A060-7689B0591D36}" sibTransId="{4A420E7C-3239-4706-97EF-F2EAD852AA6C}"/>
    <dgm:cxn modelId="{50F126A4-18CF-41D6-90C7-5344B0AD0591}" type="presOf" srcId="{F6069D78-D891-42A8-945F-581F63235675}" destId="{4275174A-8EF6-4CA7-8753-424B14FD2888}" srcOrd="1" destOrd="0" presId="urn:microsoft.com/office/officeart/2005/8/layout/process5"/>
    <dgm:cxn modelId="{4E357F1A-DEDA-4CEA-BC66-D3DEBCC72E65}" type="presOf" srcId="{50C67BCA-3605-4254-88C2-327A2A605C13}" destId="{0F9EF43A-BF5A-4170-BBF1-C939B647121B}" srcOrd="0" destOrd="0" presId="urn:microsoft.com/office/officeart/2005/8/layout/process5"/>
    <dgm:cxn modelId="{5CD1BD1E-631F-480A-9D11-2E3436352BFD}" srcId="{27E928F7-E1FC-4AE3-AFE4-20F059AC81D5}" destId="{927A2AC6-898F-4165-A2CC-D5383AE43FE5}" srcOrd="3" destOrd="0" parTransId="{EEA53987-DB3D-4DF3-9EAB-29CB0CAE7947}" sibTransId="{5C207EEA-3DBD-4676-BCDC-BA84956F1FFE}"/>
    <dgm:cxn modelId="{4073BA1E-954A-4E7E-9117-4478BB6C6CF8}" srcId="{27E928F7-E1FC-4AE3-AFE4-20F059AC81D5}" destId="{F665A95B-B721-447C-91F2-D0F2F28CBFDD}" srcOrd="5" destOrd="0" parTransId="{2F42DBE0-AB09-416A-8B3F-559419F6DE1A}" sibTransId="{F6069D78-D891-42A8-945F-581F63235675}"/>
    <dgm:cxn modelId="{FB08033D-5E69-4D4F-A704-16B7FD113744}" srcId="{27E928F7-E1FC-4AE3-AFE4-20F059AC81D5}" destId="{DBDE15A3-56D2-4189-9304-649BE763BD63}" srcOrd="4" destOrd="0" parTransId="{FFDB0A56-27DC-4453-AFB5-8D7857D537D8}" sibTransId="{156FD9B4-41FB-46E2-A443-49B6964CBEF7}"/>
    <dgm:cxn modelId="{160EDF64-591D-4439-9583-A30FF7134BE2}" type="presOf" srcId="{11AECDC1-0F89-4F74-98E0-50965C953915}" destId="{363FCD47-3C2C-431D-8571-47BB2B5FFDCB}" srcOrd="0" destOrd="0" presId="urn:microsoft.com/office/officeart/2005/8/layout/process5"/>
    <dgm:cxn modelId="{53200851-3102-49B5-8F95-42883745E81E}" type="presOf" srcId="{89BF21B7-695C-40E7-82B1-E95CABA7FF9D}" destId="{83030ED3-0EC1-4D56-BBB1-4A344FD825E2}" srcOrd="1" destOrd="0" presId="urn:microsoft.com/office/officeart/2005/8/layout/process5"/>
    <dgm:cxn modelId="{2BF08D6E-A6E2-4E68-9C61-CAD32E287F7A}" type="presOf" srcId="{82CFF3AC-455D-48A4-B411-51A97780C531}" destId="{B3145F51-F295-49BB-8603-AA48B56D8DAA}" srcOrd="0" destOrd="0" presId="urn:microsoft.com/office/officeart/2005/8/layout/process5"/>
    <dgm:cxn modelId="{3D749EF3-C82F-456B-A43D-B89E91BAFA22}" type="presOf" srcId="{156FD9B4-41FB-46E2-A443-49B6964CBEF7}" destId="{80DE9C0C-BB63-44F0-AFB3-EE0145DC2638}" srcOrd="0" destOrd="0" presId="urn:microsoft.com/office/officeart/2005/8/layout/process5"/>
    <dgm:cxn modelId="{16B5B5A4-88AD-41AE-96C7-B2B3E9CCF1DB}" type="presOf" srcId="{50C67BCA-3605-4254-88C2-327A2A605C13}" destId="{CA97A828-2D3D-424C-9274-35305037D355}" srcOrd="1" destOrd="0" presId="urn:microsoft.com/office/officeart/2005/8/layout/process5"/>
    <dgm:cxn modelId="{CF00B45F-55EE-4C70-86CA-90A0B7716913}" srcId="{27E928F7-E1FC-4AE3-AFE4-20F059AC81D5}" destId="{69A3AFFA-83CA-4ECF-A1C1-9B3664A005C5}" srcOrd="0" destOrd="0" parTransId="{5810EAC6-13BF-4625-B677-B5297EF4AC45}" sibTransId="{50C67BCA-3605-4254-88C2-327A2A605C13}"/>
    <dgm:cxn modelId="{0EEEE537-5257-4B2B-B8FA-36CAB04DD7BE}" type="presOf" srcId="{F665A95B-B721-447C-91F2-D0F2F28CBFDD}" destId="{A416DF60-0AE1-4167-B889-BBCBD3F94EED}" srcOrd="0" destOrd="0" presId="urn:microsoft.com/office/officeart/2005/8/layout/process5"/>
    <dgm:cxn modelId="{1606514D-D390-4A36-8231-52E06A01734E}" srcId="{27E928F7-E1FC-4AE3-AFE4-20F059AC81D5}" destId="{0929FB6F-80C9-4E05-93FC-B461BC96DA8C}" srcOrd="1" destOrd="0" parTransId="{7B0A8BF6-97A0-4356-93F2-C62C504DE3E1}" sibTransId="{11AECDC1-0F89-4F74-98E0-50965C953915}"/>
    <dgm:cxn modelId="{A46C3F65-2D0F-430E-8FEF-5209F13C3276}" type="presOf" srcId="{4A420E7C-3239-4706-97EF-F2EAD852AA6C}" destId="{46B06D6D-689E-4CD0-8EFE-1058D2C285A3}" srcOrd="0" destOrd="0" presId="urn:microsoft.com/office/officeart/2005/8/layout/process5"/>
    <dgm:cxn modelId="{B9ACD16E-E86C-4BAA-AFF9-57EE696BD6B6}" type="presOf" srcId="{F6069D78-D891-42A8-945F-581F63235675}" destId="{1B9E7F8B-D125-4594-81B0-5B97251D3427}" srcOrd="0" destOrd="0" presId="urn:microsoft.com/office/officeart/2005/8/layout/process5"/>
    <dgm:cxn modelId="{0DC2B126-7FB1-4AF8-A486-77DD010328EF}" srcId="{27E928F7-E1FC-4AE3-AFE4-20F059AC81D5}" destId="{1AC83347-F2F9-46D8-A557-602134AB5A1E}" srcOrd="7" destOrd="0" parTransId="{9F754EC0-3B47-476F-8B2A-3D08B36B8754}" sibTransId="{2447B72C-2889-4973-8653-F4B647E8D9E5}"/>
    <dgm:cxn modelId="{D18B0AAD-3F88-4B0B-B4BD-C487CF7452CA}" type="presOf" srcId="{0929FB6F-80C9-4E05-93FC-B461BC96DA8C}" destId="{AA598326-B1D3-4E31-AD58-DC44B95F261F}" srcOrd="0" destOrd="0" presId="urn:microsoft.com/office/officeart/2005/8/layout/process5"/>
    <dgm:cxn modelId="{BB558AA0-6C4C-4E03-B777-BCFE8B8615E2}" srcId="{27E928F7-E1FC-4AE3-AFE4-20F059AC81D5}" destId="{82CFF3AC-455D-48A4-B411-51A97780C531}" srcOrd="2" destOrd="0" parTransId="{6C5B3A6C-08E0-4906-BCDB-992D2F9DC9BA}" sibTransId="{89BF21B7-695C-40E7-82B1-E95CABA7FF9D}"/>
    <dgm:cxn modelId="{DFD4892C-FEDD-4133-985E-6B9303B6B764}" type="presOf" srcId="{27E928F7-E1FC-4AE3-AFE4-20F059AC81D5}" destId="{9F14418B-238F-4FD4-8EE1-95A1A560CE54}" srcOrd="0" destOrd="0" presId="urn:microsoft.com/office/officeart/2005/8/layout/process5"/>
    <dgm:cxn modelId="{287F084F-4537-4F05-8779-DA3F69B84411}" type="presOf" srcId="{89BF21B7-695C-40E7-82B1-E95CABA7FF9D}" destId="{1D0F6D42-44FE-46AE-AA3A-C32FAABC59C8}" srcOrd="0" destOrd="0" presId="urn:microsoft.com/office/officeart/2005/8/layout/process5"/>
    <dgm:cxn modelId="{DCB97BC6-9572-457B-9372-0D3B88319D85}" type="presOf" srcId="{1AC83347-F2F9-46D8-A557-602134AB5A1E}" destId="{3D0EA995-2F36-446B-86E5-D854B3EBFCD9}" srcOrd="0" destOrd="0" presId="urn:microsoft.com/office/officeart/2005/8/layout/process5"/>
    <dgm:cxn modelId="{C1226C82-BB70-492C-8BFC-4D6B72F9B07B}" type="presOf" srcId="{156FD9B4-41FB-46E2-A443-49B6964CBEF7}" destId="{CF799427-D90C-4C24-8B57-D6B49A5B518A}" srcOrd="1" destOrd="0" presId="urn:microsoft.com/office/officeart/2005/8/layout/process5"/>
    <dgm:cxn modelId="{A3F32D53-64E3-421D-8663-A58A5B578D50}" type="presOf" srcId="{07CF3BB4-2995-4492-8435-79E9F1D27626}" destId="{D350FCB7-3964-4215-B326-29964718EA7F}" srcOrd="0" destOrd="0" presId="urn:microsoft.com/office/officeart/2005/8/layout/process5"/>
    <dgm:cxn modelId="{E06243E2-8051-4314-8446-E8496758C13C}" type="presOf" srcId="{4A420E7C-3239-4706-97EF-F2EAD852AA6C}" destId="{185BEA7A-FDF9-4755-B6F2-954143A3B6EE}" srcOrd="1" destOrd="0" presId="urn:microsoft.com/office/officeart/2005/8/layout/process5"/>
    <dgm:cxn modelId="{C0EF37AF-47E5-47BE-91C9-862E5283CF0C}" type="presOf" srcId="{927A2AC6-898F-4165-A2CC-D5383AE43FE5}" destId="{00F14F8A-5FDF-4292-A2DE-9CB55BD4D429}" srcOrd="0" destOrd="0" presId="urn:microsoft.com/office/officeart/2005/8/layout/process5"/>
    <dgm:cxn modelId="{48782751-D7EA-4ED6-9736-CCE01124722D}" type="presOf" srcId="{DBDE15A3-56D2-4189-9304-649BE763BD63}" destId="{60B322EB-A3E0-41B6-9500-98C93F1CC352}" srcOrd="0" destOrd="0" presId="urn:microsoft.com/office/officeart/2005/8/layout/process5"/>
    <dgm:cxn modelId="{08AAF946-A3D6-4C9B-950B-0394225CE95C}" type="presOf" srcId="{11AECDC1-0F89-4F74-98E0-50965C953915}" destId="{93DD0B0F-216B-4C80-9721-DCC25EB52B14}" srcOrd="1" destOrd="0" presId="urn:microsoft.com/office/officeart/2005/8/layout/process5"/>
    <dgm:cxn modelId="{85A87301-BA58-4E0C-A39E-091AB53B1672}" type="presOf" srcId="{5C207EEA-3DBD-4676-BCDC-BA84956F1FFE}" destId="{409F9D07-6777-46C0-B1F3-365522CBD675}" srcOrd="0" destOrd="0" presId="urn:microsoft.com/office/officeart/2005/8/layout/process5"/>
    <dgm:cxn modelId="{063C1641-0A18-4DE7-92E6-D03860B26A27}" type="presOf" srcId="{5C207EEA-3DBD-4676-BCDC-BA84956F1FFE}" destId="{7F4B342A-389A-48F5-A5B1-4106E7809CC2}" srcOrd="1" destOrd="0" presId="urn:microsoft.com/office/officeart/2005/8/layout/process5"/>
    <dgm:cxn modelId="{61929F26-082F-4DE1-8652-4C2B7B28571D}" type="presOf" srcId="{69A3AFFA-83CA-4ECF-A1C1-9B3664A005C5}" destId="{0D14931D-08FE-4A18-B4F1-52E1EE59C100}" srcOrd="0" destOrd="0" presId="urn:microsoft.com/office/officeart/2005/8/layout/process5"/>
    <dgm:cxn modelId="{5F4F8E43-98B3-491B-90D7-242A9C934AFF}" type="presParOf" srcId="{9F14418B-238F-4FD4-8EE1-95A1A560CE54}" destId="{0D14931D-08FE-4A18-B4F1-52E1EE59C100}" srcOrd="0" destOrd="0" presId="urn:microsoft.com/office/officeart/2005/8/layout/process5"/>
    <dgm:cxn modelId="{FF811044-FC03-4D41-80D7-0DF6D39ADCAE}" type="presParOf" srcId="{9F14418B-238F-4FD4-8EE1-95A1A560CE54}" destId="{0F9EF43A-BF5A-4170-BBF1-C939B647121B}" srcOrd="1" destOrd="0" presId="urn:microsoft.com/office/officeart/2005/8/layout/process5"/>
    <dgm:cxn modelId="{F1C1E126-4708-4F8D-941B-071CF4595EBD}" type="presParOf" srcId="{0F9EF43A-BF5A-4170-BBF1-C939B647121B}" destId="{CA97A828-2D3D-424C-9274-35305037D355}" srcOrd="0" destOrd="0" presId="urn:microsoft.com/office/officeart/2005/8/layout/process5"/>
    <dgm:cxn modelId="{707F7C67-CADF-445B-9A78-B874B1EA0E81}" type="presParOf" srcId="{9F14418B-238F-4FD4-8EE1-95A1A560CE54}" destId="{AA598326-B1D3-4E31-AD58-DC44B95F261F}" srcOrd="2" destOrd="0" presId="urn:microsoft.com/office/officeart/2005/8/layout/process5"/>
    <dgm:cxn modelId="{A709CD26-6C38-4758-BA45-8088D054B56E}" type="presParOf" srcId="{9F14418B-238F-4FD4-8EE1-95A1A560CE54}" destId="{363FCD47-3C2C-431D-8571-47BB2B5FFDCB}" srcOrd="3" destOrd="0" presId="urn:microsoft.com/office/officeart/2005/8/layout/process5"/>
    <dgm:cxn modelId="{526DB31C-61F3-4CA0-8432-7ED9DBACAABE}" type="presParOf" srcId="{363FCD47-3C2C-431D-8571-47BB2B5FFDCB}" destId="{93DD0B0F-216B-4C80-9721-DCC25EB52B14}" srcOrd="0" destOrd="0" presId="urn:microsoft.com/office/officeart/2005/8/layout/process5"/>
    <dgm:cxn modelId="{99E0BF8A-6742-4C1C-8259-29AB12BBA305}" type="presParOf" srcId="{9F14418B-238F-4FD4-8EE1-95A1A560CE54}" destId="{B3145F51-F295-49BB-8603-AA48B56D8DAA}" srcOrd="4" destOrd="0" presId="urn:microsoft.com/office/officeart/2005/8/layout/process5"/>
    <dgm:cxn modelId="{01F502B2-EF0C-427D-925F-6DA0D8487ACE}" type="presParOf" srcId="{9F14418B-238F-4FD4-8EE1-95A1A560CE54}" destId="{1D0F6D42-44FE-46AE-AA3A-C32FAABC59C8}" srcOrd="5" destOrd="0" presId="urn:microsoft.com/office/officeart/2005/8/layout/process5"/>
    <dgm:cxn modelId="{394A40E0-58AA-47CA-B5A5-333312243146}" type="presParOf" srcId="{1D0F6D42-44FE-46AE-AA3A-C32FAABC59C8}" destId="{83030ED3-0EC1-4D56-BBB1-4A344FD825E2}" srcOrd="0" destOrd="0" presId="urn:microsoft.com/office/officeart/2005/8/layout/process5"/>
    <dgm:cxn modelId="{668A8560-7231-4085-B078-BBF6AE04BD52}" type="presParOf" srcId="{9F14418B-238F-4FD4-8EE1-95A1A560CE54}" destId="{00F14F8A-5FDF-4292-A2DE-9CB55BD4D429}" srcOrd="6" destOrd="0" presId="urn:microsoft.com/office/officeart/2005/8/layout/process5"/>
    <dgm:cxn modelId="{14D57F53-ADBE-48EA-85E9-15EC236AC40D}" type="presParOf" srcId="{9F14418B-238F-4FD4-8EE1-95A1A560CE54}" destId="{409F9D07-6777-46C0-B1F3-365522CBD675}" srcOrd="7" destOrd="0" presId="urn:microsoft.com/office/officeart/2005/8/layout/process5"/>
    <dgm:cxn modelId="{4DD09F57-55A6-4AD2-8A3B-08AE6B2DAE10}" type="presParOf" srcId="{409F9D07-6777-46C0-B1F3-365522CBD675}" destId="{7F4B342A-389A-48F5-A5B1-4106E7809CC2}" srcOrd="0" destOrd="0" presId="urn:microsoft.com/office/officeart/2005/8/layout/process5"/>
    <dgm:cxn modelId="{AD95F964-2AB7-446D-A413-FE3AF52A6D76}" type="presParOf" srcId="{9F14418B-238F-4FD4-8EE1-95A1A560CE54}" destId="{60B322EB-A3E0-41B6-9500-98C93F1CC352}" srcOrd="8" destOrd="0" presId="urn:microsoft.com/office/officeart/2005/8/layout/process5"/>
    <dgm:cxn modelId="{D5A065DD-8691-4CCA-9FB9-01B05BBA5ACD}" type="presParOf" srcId="{9F14418B-238F-4FD4-8EE1-95A1A560CE54}" destId="{80DE9C0C-BB63-44F0-AFB3-EE0145DC2638}" srcOrd="9" destOrd="0" presId="urn:microsoft.com/office/officeart/2005/8/layout/process5"/>
    <dgm:cxn modelId="{C8291A83-75DD-4586-B1ED-07FA805FAED1}" type="presParOf" srcId="{80DE9C0C-BB63-44F0-AFB3-EE0145DC2638}" destId="{CF799427-D90C-4C24-8B57-D6B49A5B518A}" srcOrd="0" destOrd="0" presId="urn:microsoft.com/office/officeart/2005/8/layout/process5"/>
    <dgm:cxn modelId="{5BE6F58A-C033-4340-925E-9D473CD42E19}" type="presParOf" srcId="{9F14418B-238F-4FD4-8EE1-95A1A560CE54}" destId="{A416DF60-0AE1-4167-B889-BBCBD3F94EED}" srcOrd="10" destOrd="0" presId="urn:microsoft.com/office/officeart/2005/8/layout/process5"/>
    <dgm:cxn modelId="{69598DF1-A572-43E6-BD63-C1FCCE7E610A}" type="presParOf" srcId="{9F14418B-238F-4FD4-8EE1-95A1A560CE54}" destId="{1B9E7F8B-D125-4594-81B0-5B97251D3427}" srcOrd="11" destOrd="0" presId="urn:microsoft.com/office/officeart/2005/8/layout/process5"/>
    <dgm:cxn modelId="{EFB1B300-3934-4D3B-B859-14C51404AC88}" type="presParOf" srcId="{1B9E7F8B-D125-4594-81B0-5B97251D3427}" destId="{4275174A-8EF6-4CA7-8753-424B14FD2888}" srcOrd="0" destOrd="0" presId="urn:microsoft.com/office/officeart/2005/8/layout/process5"/>
    <dgm:cxn modelId="{978C1FC2-B7F7-438C-B7C3-88F8C7ABC05B}" type="presParOf" srcId="{9F14418B-238F-4FD4-8EE1-95A1A560CE54}" destId="{D350FCB7-3964-4215-B326-29964718EA7F}" srcOrd="12" destOrd="0" presId="urn:microsoft.com/office/officeart/2005/8/layout/process5"/>
    <dgm:cxn modelId="{37E6DCBB-071A-4495-A5E8-355E75740196}" type="presParOf" srcId="{9F14418B-238F-4FD4-8EE1-95A1A560CE54}" destId="{46B06D6D-689E-4CD0-8EFE-1058D2C285A3}" srcOrd="13" destOrd="0" presId="urn:microsoft.com/office/officeart/2005/8/layout/process5"/>
    <dgm:cxn modelId="{A62C424D-623D-481F-AE6B-D5671D058B14}" type="presParOf" srcId="{46B06D6D-689E-4CD0-8EFE-1058D2C285A3}" destId="{185BEA7A-FDF9-4755-B6F2-954143A3B6EE}" srcOrd="0" destOrd="0" presId="urn:microsoft.com/office/officeart/2005/8/layout/process5"/>
    <dgm:cxn modelId="{20FD16D5-24FF-44DD-BD7D-81D502002590}" type="presParOf" srcId="{9F14418B-238F-4FD4-8EE1-95A1A560CE54}" destId="{3D0EA995-2F36-446B-86E5-D854B3EBFCD9}" srcOrd="14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D14931D-08FE-4A18-B4F1-52E1EE59C100}">
      <dsp:nvSpPr>
        <dsp:cNvPr id="0" name=""/>
        <dsp:cNvSpPr/>
      </dsp:nvSpPr>
      <dsp:spPr>
        <a:xfrm>
          <a:off x="808895" y="1047"/>
          <a:ext cx="1739949" cy="104396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Requester submits REQ for approval</a:t>
          </a:r>
          <a:endParaRPr lang="en-US" sz="1500" kern="1200" dirty="0"/>
        </a:p>
      </dsp:txBody>
      <dsp:txXfrm>
        <a:off x="808895" y="1047"/>
        <a:ext cx="1739949" cy="1043969"/>
      </dsp:txXfrm>
    </dsp:sp>
    <dsp:sp modelId="{0F9EF43A-BF5A-4170-BBF1-C939B647121B}">
      <dsp:nvSpPr>
        <dsp:cNvPr id="0" name=""/>
        <dsp:cNvSpPr/>
      </dsp:nvSpPr>
      <dsp:spPr>
        <a:xfrm>
          <a:off x="2701960" y="307278"/>
          <a:ext cx="368869" cy="43150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2701960" y="307278"/>
        <a:ext cx="368869" cy="431507"/>
      </dsp:txXfrm>
    </dsp:sp>
    <dsp:sp modelId="{AA598326-B1D3-4E31-AD58-DC44B95F261F}">
      <dsp:nvSpPr>
        <dsp:cNvPr id="0" name=""/>
        <dsp:cNvSpPr/>
      </dsp:nvSpPr>
      <dsp:spPr>
        <a:xfrm>
          <a:off x="3244825" y="1047"/>
          <a:ext cx="1739949" cy="104396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Workflow routes REQ to Approver’s Worklist</a:t>
          </a:r>
          <a:endParaRPr lang="en-US" sz="1500" kern="1200" dirty="0"/>
        </a:p>
      </dsp:txBody>
      <dsp:txXfrm>
        <a:off x="3244825" y="1047"/>
        <a:ext cx="1739949" cy="1043969"/>
      </dsp:txXfrm>
    </dsp:sp>
    <dsp:sp modelId="{363FCD47-3C2C-431D-8571-47BB2B5FFDCB}">
      <dsp:nvSpPr>
        <dsp:cNvPr id="0" name=""/>
        <dsp:cNvSpPr/>
      </dsp:nvSpPr>
      <dsp:spPr>
        <a:xfrm>
          <a:off x="5137890" y="307278"/>
          <a:ext cx="368869" cy="43150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5137890" y="307278"/>
        <a:ext cx="368869" cy="431507"/>
      </dsp:txXfrm>
    </dsp:sp>
    <dsp:sp modelId="{B3145F51-F295-49BB-8603-AA48B56D8DAA}">
      <dsp:nvSpPr>
        <dsp:cNvPr id="0" name=""/>
        <dsp:cNvSpPr/>
      </dsp:nvSpPr>
      <dsp:spPr>
        <a:xfrm>
          <a:off x="5680754" y="1047"/>
          <a:ext cx="1739949" cy="104396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Email notification also sent to Approver</a:t>
          </a:r>
          <a:endParaRPr lang="en-US" sz="1500" kern="1200" dirty="0"/>
        </a:p>
      </dsp:txBody>
      <dsp:txXfrm>
        <a:off x="5680754" y="1047"/>
        <a:ext cx="1739949" cy="1043969"/>
      </dsp:txXfrm>
    </dsp:sp>
    <dsp:sp modelId="{1D0F6D42-44FE-46AE-AA3A-C32FAABC59C8}">
      <dsp:nvSpPr>
        <dsp:cNvPr id="0" name=""/>
        <dsp:cNvSpPr/>
      </dsp:nvSpPr>
      <dsp:spPr>
        <a:xfrm rot="5400000">
          <a:off x="6366294" y="1166813"/>
          <a:ext cx="368869" cy="43150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5400000">
        <a:off x="6366294" y="1166813"/>
        <a:ext cx="368869" cy="431507"/>
      </dsp:txXfrm>
    </dsp:sp>
    <dsp:sp modelId="{00F14F8A-5FDF-4292-A2DE-9CB55BD4D429}">
      <dsp:nvSpPr>
        <dsp:cNvPr id="0" name=""/>
        <dsp:cNvSpPr/>
      </dsp:nvSpPr>
      <dsp:spPr>
        <a:xfrm>
          <a:off x="5680754" y="1740996"/>
          <a:ext cx="1739949" cy="104396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Approvers either approve or deny REQ lines</a:t>
          </a:r>
          <a:endParaRPr lang="en-US" sz="1500" kern="1200" dirty="0"/>
        </a:p>
      </dsp:txBody>
      <dsp:txXfrm>
        <a:off x="5680754" y="1740996"/>
        <a:ext cx="1739949" cy="1043969"/>
      </dsp:txXfrm>
    </dsp:sp>
    <dsp:sp modelId="{409F9D07-6777-46C0-B1F3-365522CBD675}">
      <dsp:nvSpPr>
        <dsp:cNvPr id="0" name=""/>
        <dsp:cNvSpPr/>
      </dsp:nvSpPr>
      <dsp:spPr>
        <a:xfrm rot="10800000">
          <a:off x="5158769" y="2047227"/>
          <a:ext cx="368869" cy="43150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10800000">
        <a:off x="5158769" y="2047227"/>
        <a:ext cx="368869" cy="431507"/>
      </dsp:txXfrm>
    </dsp:sp>
    <dsp:sp modelId="{60B322EB-A3E0-41B6-9500-98C93F1CC352}">
      <dsp:nvSpPr>
        <dsp:cNvPr id="0" name=""/>
        <dsp:cNvSpPr/>
      </dsp:nvSpPr>
      <dsp:spPr>
        <a:xfrm>
          <a:off x="3244825" y="1740996"/>
          <a:ext cx="1739949" cy="104396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If REQ is denied, it can be canceled or corrected and resubmitted </a:t>
          </a:r>
          <a:endParaRPr lang="en-US" sz="1500" kern="1200" dirty="0"/>
        </a:p>
      </dsp:txBody>
      <dsp:txXfrm>
        <a:off x="3244825" y="1740996"/>
        <a:ext cx="1739949" cy="1043969"/>
      </dsp:txXfrm>
    </dsp:sp>
    <dsp:sp modelId="{80DE9C0C-BB63-44F0-AFB3-EE0145DC2638}">
      <dsp:nvSpPr>
        <dsp:cNvPr id="0" name=""/>
        <dsp:cNvSpPr/>
      </dsp:nvSpPr>
      <dsp:spPr>
        <a:xfrm rot="10800000">
          <a:off x="2722840" y="2047227"/>
          <a:ext cx="368869" cy="43150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10800000">
        <a:off x="2722840" y="2047227"/>
        <a:ext cx="368869" cy="431507"/>
      </dsp:txXfrm>
    </dsp:sp>
    <dsp:sp modelId="{A416DF60-0AE1-4167-B889-BBCBD3F94EED}">
      <dsp:nvSpPr>
        <dsp:cNvPr id="0" name=""/>
        <dsp:cNvSpPr/>
      </dsp:nvSpPr>
      <dsp:spPr>
        <a:xfrm>
          <a:off x="808895" y="1740996"/>
          <a:ext cx="1739949" cy="104396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After Approver approves a REQ, it moves onto the next approver</a:t>
          </a:r>
          <a:endParaRPr lang="en-US" sz="1500" kern="1200" dirty="0"/>
        </a:p>
      </dsp:txBody>
      <dsp:txXfrm>
        <a:off x="808895" y="1740996"/>
        <a:ext cx="1739949" cy="1043969"/>
      </dsp:txXfrm>
    </dsp:sp>
    <dsp:sp modelId="{1B9E7F8B-D125-4594-81B0-5B97251D3427}">
      <dsp:nvSpPr>
        <dsp:cNvPr id="0" name=""/>
        <dsp:cNvSpPr/>
      </dsp:nvSpPr>
      <dsp:spPr>
        <a:xfrm rot="5400000">
          <a:off x="1494435" y="2906762"/>
          <a:ext cx="368869" cy="43150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 rot="5400000">
        <a:off x="1494435" y="2906762"/>
        <a:ext cx="368869" cy="431507"/>
      </dsp:txXfrm>
    </dsp:sp>
    <dsp:sp modelId="{D350FCB7-3964-4215-B326-29964718EA7F}">
      <dsp:nvSpPr>
        <dsp:cNvPr id="0" name=""/>
        <dsp:cNvSpPr/>
      </dsp:nvSpPr>
      <dsp:spPr>
        <a:xfrm>
          <a:off x="808895" y="3480946"/>
          <a:ext cx="1739949" cy="104396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REQ will have a ‘Pending’ status until fully approved </a:t>
          </a:r>
          <a:endParaRPr lang="en-US" sz="1500" kern="1200" dirty="0"/>
        </a:p>
      </dsp:txBody>
      <dsp:txXfrm>
        <a:off x="808895" y="3480946"/>
        <a:ext cx="1739949" cy="1043969"/>
      </dsp:txXfrm>
    </dsp:sp>
    <dsp:sp modelId="{46B06D6D-689E-4CD0-8EFE-1058D2C285A3}">
      <dsp:nvSpPr>
        <dsp:cNvPr id="0" name=""/>
        <dsp:cNvSpPr/>
      </dsp:nvSpPr>
      <dsp:spPr>
        <a:xfrm>
          <a:off x="2701960" y="3787177"/>
          <a:ext cx="368869" cy="43150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2701960" y="3787177"/>
        <a:ext cx="368869" cy="431507"/>
      </dsp:txXfrm>
    </dsp:sp>
    <dsp:sp modelId="{3D0EA995-2F36-446B-86E5-D854B3EBFCD9}">
      <dsp:nvSpPr>
        <dsp:cNvPr id="0" name=""/>
        <dsp:cNvSpPr/>
      </dsp:nvSpPr>
      <dsp:spPr>
        <a:xfrm>
          <a:off x="3244825" y="3480946"/>
          <a:ext cx="1739949" cy="104396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Once ‘Approved’, it is available for further processing</a:t>
          </a:r>
          <a:endParaRPr lang="en-US" sz="1500" kern="1200" dirty="0"/>
        </a:p>
      </dsp:txBody>
      <dsp:txXfrm>
        <a:off x="3244825" y="3480946"/>
        <a:ext cx="1739949" cy="10439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3FC808-3484-4B8E-9F9B-ED36D1DBE7CA}" type="datetimeFigureOut">
              <a:rPr lang="en-US" smtClean="0"/>
              <a:pPr/>
              <a:t>2/17/2011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24EE10-7C86-4088-83F0-421C9964C32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5562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© 2011 Board of Regents of the University System of Georgia.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5FFCB6-58E3-486B-8FA3-55721EB3F30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ePro Approvals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Stage 3: Amount Approval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Optional</a:t>
            </a:r>
          </a:p>
          <a:p>
            <a:r>
              <a:rPr lang="en-US" dirty="0" smtClean="0"/>
              <a:t>If REQ is above the monetary threshold set by institution (i.e., $10,000), it will be routed to the Amount Approver</a:t>
            </a:r>
          </a:p>
          <a:p>
            <a:r>
              <a:rPr lang="en-US" dirty="0" smtClean="0"/>
              <a:t>Stage designed for Marketplace Requisitions, but schools can include Special Request REQs</a:t>
            </a:r>
          </a:p>
          <a:p>
            <a:r>
              <a:rPr lang="en-US" dirty="0" smtClean="0"/>
              <a:t>There may be multiple approvers at this stage</a:t>
            </a:r>
          </a:p>
          <a:p>
            <a:r>
              <a:rPr lang="en-US" dirty="0" smtClean="0"/>
              <a:t>If your institution uses this stage and monetary threshold is not exceeded, stage is skipped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Stage 4: Item Type Approvals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Seven different paths in Stage 4</a:t>
            </a:r>
          </a:p>
          <a:p>
            <a:r>
              <a:rPr lang="en-US" dirty="0" smtClean="0"/>
              <a:t>Approvals are based on the type of item being requested</a:t>
            </a:r>
          </a:p>
          <a:p>
            <a:r>
              <a:rPr lang="en-US" dirty="0" smtClean="0"/>
              <a:t>Each path is optional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Stage 4, Path 1: Asset Approvals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If REQ line is an asset and charged to an asset account, it will be routed to the Asset Approver</a:t>
            </a:r>
          </a:p>
          <a:p>
            <a:r>
              <a:rPr lang="en-US" dirty="0" smtClean="0"/>
              <a:t>Asset Approvers also ensure items have correct Asset Profile ID and Ship to location</a:t>
            </a:r>
          </a:p>
          <a:p>
            <a:r>
              <a:rPr lang="en-US" dirty="0" smtClean="0"/>
              <a:t>There may be multiple approvers at this stage</a:t>
            </a:r>
          </a:p>
          <a:p>
            <a:r>
              <a:rPr lang="en-US" dirty="0" smtClean="0"/>
              <a:t>If your institution uses this path and REQ line is not an asset, path is skipped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Stage 4, Path 2: Audio Visual Approval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If REQ line is for an audio-visual item or service, it routes to AV approver</a:t>
            </a:r>
          </a:p>
          <a:p>
            <a:r>
              <a:rPr lang="en-US" dirty="0" smtClean="0"/>
              <a:t>Determined by the NIGP code which classifies the item</a:t>
            </a:r>
          </a:p>
          <a:p>
            <a:r>
              <a:rPr lang="en-US" dirty="0" smtClean="0"/>
              <a:t>For any REQ line with an AV-related NIGP Code, line is routed to AV approver</a:t>
            </a:r>
          </a:p>
          <a:p>
            <a:r>
              <a:rPr lang="en-US" dirty="0" smtClean="0"/>
              <a:t>There may be multiple approvers at this stage</a:t>
            </a:r>
          </a:p>
          <a:p>
            <a:r>
              <a:rPr lang="en-US" dirty="0" smtClean="0"/>
              <a:t>If your institution uses this path and REQ line is not AV-related, path is skipped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Stage 4, Path 3: Chemical Approval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If REQ line has a chemical-related NIGP code, it routes to the Chemical approver</a:t>
            </a:r>
          </a:p>
          <a:p>
            <a:r>
              <a:rPr lang="en-US" dirty="0" smtClean="0"/>
              <a:t>There may be multiple approvers at this stage</a:t>
            </a:r>
          </a:p>
          <a:p>
            <a:r>
              <a:rPr lang="en-US" dirty="0" smtClean="0"/>
              <a:t>If your institution uses this path and REQ line is not chemical-related, path is skipped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Stage 4, Path 4: Facilities Planning and Design Approval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REQ line has an NIGP code related to Facilities Planning and Design, it routes it to that approver</a:t>
            </a:r>
          </a:p>
          <a:p>
            <a:r>
              <a:rPr lang="en-US" dirty="0" smtClean="0"/>
              <a:t>There may be multiple approvers at this stage</a:t>
            </a:r>
          </a:p>
          <a:p>
            <a:r>
              <a:rPr lang="en-US" dirty="0" smtClean="0"/>
              <a:t>If your institution uses this path and REQ line does not have a Facilities Planning and Design – related NIGP code, path is skipped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Stage 4, Path 5: IT Approval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REQ line has an NIGP code related to IT hardware or software, it routes it to the IT Approver</a:t>
            </a:r>
          </a:p>
          <a:p>
            <a:r>
              <a:rPr lang="en-US" dirty="0" smtClean="0"/>
              <a:t>There may be multiple approvers at this stage</a:t>
            </a:r>
          </a:p>
          <a:p>
            <a:r>
              <a:rPr lang="en-US" dirty="0" smtClean="0"/>
              <a:t>If your institution uses this path and REQ line is not related to an item with an IT NIGP code, path is skipped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Stage 4, Path 6: University Relations Approval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If REQ line has an NIGP code related to University Relations, it routes it to the University Relations Approver</a:t>
            </a:r>
          </a:p>
          <a:p>
            <a:r>
              <a:rPr lang="en-US" dirty="0" smtClean="0"/>
              <a:t>This includes things such as media use, logo use, and copyright issues</a:t>
            </a:r>
          </a:p>
          <a:p>
            <a:r>
              <a:rPr lang="en-US" dirty="0" smtClean="0"/>
              <a:t>There may be multiple approvers at this stage</a:t>
            </a:r>
          </a:p>
          <a:p>
            <a:r>
              <a:rPr lang="en-US" dirty="0" smtClean="0"/>
              <a:t>If your institution uses this path and REQ line is not related to a University Relations NIGP Code, path is skipped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Stage 4, Path 7: NIGP 00000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path is a correctional path</a:t>
            </a:r>
          </a:p>
          <a:p>
            <a:r>
              <a:rPr lang="en-US" dirty="0" smtClean="0"/>
              <a:t>If Marketplace item does not have an assigned NIGP code, PSFIN will assign default code of ‘00000’</a:t>
            </a:r>
          </a:p>
          <a:p>
            <a:r>
              <a:rPr lang="en-US" dirty="0" smtClean="0"/>
              <a:t>Any REQ line with an NIGP code of 00000 is routed to Buyer Approver</a:t>
            </a:r>
          </a:p>
          <a:p>
            <a:r>
              <a:rPr lang="en-US" dirty="0" smtClean="0"/>
              <a:t>Buyer Approver will work with ITS to correct the item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Stage 5: Buyer Approval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stage was designed for Special Request Requisitions </a:t>
            </a:r>
          </a:p>
          <a:p>
            <a:r>
              <a:rPr lang="en-US" dirty="0" smtClean="0"/>
              <a:t>This allows Buyers to ensure that all procurement policies are adhered to</a:t>
            </a:r>
          </a:p>
          <a:p>
            <a:r>
              <a:rPr lang="en-US" dirty="0" smtClean="0"/>
              <a:t>Institutions can employ this stage for all requisitions if desired</a:t>
            </a:r>
          </a:p>
          <a:p>
            <a:r>
              <a:rPr lang="en-US" dirty="0" smtClean="0"/>
              <a:t>There may be multiple approvers at this stage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Describe how ePro approvals work</a:t>
            </a:r>
          </a:p>
          <a:p>
            <a:r>
              <a:rPr lang="en-US" dirty="0" smtClean="0"/>
              <a:t>Identify the basic process flow of approvals</a:t>
            </a:r>
          </a:p>
          <a:p>
            <a:r>
              <a:rPr lang="en-US" dirty="0" smtClean="0"/>
              <a:t>Define Worklist</a:t>
            </a:r>
          </a:p>
          <a:p>
            <a:r>
              <a:rPr lang="en-US" dirty="0" smtClean="0"/>
              <a:t>List the different approval stages and paths</a:t>
            </a:r>
          </a:p>
          <a:p>
            <a:r>
              <a:rPr lang="en-US" dirty="0" smtClean="0"/>
              <a:t>Identify approval deadlines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Approval Deadlines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Deadlines are in the PSFIN system</a:t>
            </a:r>
          </a:p>
          <a:p>
            <a:r>
              <a:rPr lang="en-US" dirty="0" smtClean="0"/>
              <a:t>If REQ sits </a:t>
            </a:r>
            <a:r>
              <a:rPr lang="en-US" dirty="0" err="1" smtClean="0"/>
              <a:t>unworked</a:t>
            </a:r>
            <a:r>
              <a:rPr lang="en-US" dirty="0" smtClean="0"/>
              <a:t> in Approver’s Worklist for three days, system sends an email to Approver reminding him/her</a:t>
            </a:r>
          </a:p>
          <a:p>
            <a:r>
              <a:rPr lang="en-US" dirty="0" smtClean="0"/>
              <a:t>If REQ sits </a:t>
            </a:r>
            <a:r>
              <a:rPr lang="en-US" dirty="0" err="1" smtClean="0"/>
              <a:t>unworked</a:t>
            </a:r>
            <a:r>
              <a:rPr lang="en-US" dirty="0" smtClean="0"/>
              <a:t> in Approver’s Worklist for four days, system removes REQ from Worklist, and escalates it to ePro Admin, who will have to reassign it to another approver</a:t>
            </a:r>
          </a:p>
          <a:p>
            <a:r>
              <a:rPr lang="en-US" dirty="0" smtClean="0"/>
              <a:t>Institutions can customize their deadlines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Described how ePro approvals work</a:t>
            </a:r>
          </a:p>
          <a:p>
            <a:r>
              <a:rPr lang="en-US" dirty="0" smtClean="0"/>
              <a:t>Identified the basic process flow of approvals</a:t>
            </a:r>
          </a:p>
          <a:p>
            <a:r>
              <a:rPr lang="en-US" dirty="0" smtClean="0"/>
              <a:t>Defined Worklist</a:t>
            </a:r>
          </a:p>
          <a:p>
            <a:r>
              <a:rPr lang="en-US" dirty="0" smtClean="0"/>
              <a:t>Listed the different approval stages and paths</a:t>
            </a:r>
          </a:p>
          <a:p>
            <a:r>
              <a:rPr lang="en-US" smtClean="0"/>
              <a:t>Identified </a:t>
            </a:r>
            <a:r>
              <a:rPr lang="en-US" dirty="0" smtClean="0"/>
              <a:t>approval deadlines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ePro Approvals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ePro Requisitions are routed for approval through Workflow</a:t>
            </a:r>
          </a:p>
          <a:p>
            <a:r>
              <a:rPr lang="en-US" dirty="0" smtClean="0"/>
              <a:t>Workflow routes requisition lines to appropriate approvers, based on configuration</a:t>
            </a:r>
          </a:p>
          <a:p>
            <a:r>
              <a:rPr lang="en-US" dirty="0" smtClean="0"/>
              <a:t>Each institution customizes their configuration</a:t>
            </a:r>
          </a:p>
          <a:p>
            <a:r>
              <a:rPr lang="en-US" dirty="0" smtClean="0"/>
              <a:t>Approval Paths can be determined by:</a:t>
            </a:r>
          </a:p>
          <a:p>
            <a:pPr lvl="1"/>
            <a:r>
              <a:rPr lang="en-US" dirty="0" smtClean="0"/>
              <a:t>Department and Project</a:t>
            </a:r>
          </a:p>
          <a:p>
            <a:pPr lvl="1"/>
            <a:r>
              <a:rPr lang="en-US" dirty="0" smtClean="0"/>
              <a:t>Requisition Type</a:t>
            </a:r>
          </a:p>
          <a:p>
            <a:pPr lvl="1"/>
            <a:r>
              <a:rPr lang="en-US" dirty="0" smtClean="0"/>
              <a:t>Item Type, Item Cost, and other Chartfields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Approval Process Flow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Worklist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Worklist is a queue that holds transactions requiring approval</a:t>
            </a:r>
          </a:p>
          <a:p>
            <a:r>
              <a:rPr lang="en-US" dirty="0" smtClean="0"/>
              <a:t>Can see who had the requisition last, requisition date, and requisition ID</a:t>
            </a:r>
          </a:p>
          <a:p>
            <a:r>
              <a:rPr lang="en-US" dirty="0" smtClean="0"/>
              <a:t>Once an approver has approved or denied a requisition, it is removed from their Worklist</a:t>
            </a:r>
          </a:p>
          <a:p>
            <a:r>
              <a:rPr lang="en-US" dirty="0" smtClean="0"/>
              <a:t>Requisition Approvers must access the Worklist through the Core system, not Self Service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Worklist</a:t>
            </a:r>
            <a:endParaRPr lang="en-US" dirty="0"/>
          </a:p>
        </p:txBody>
      </p:sp>
      <p:pic>
        <p:nvPicPr>
          <p:cNvPr id="5" name="Content Placeholder 4" descr="PPT05-01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971" y="1905000"/>
            <a:ext cx="9067801" cy="38862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Approval Stages &amp; Paths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Institutions can customize which approval stages and paths they want to use, and how they want to use them</a:t>
            </a:r>
          </a:p>
          <a:p>
            <a:pPr lvl="1"/>
            <a:r>
              <a:rPr lang="en-US" dirty="0" smtClean="0"/>
              <a:t>Stage 1: Department and Project Approval</a:t>
            </a:r>
          </a:p>
          <a:p>
            <a:pPr lvl="1"/>
            <a:r>
              <a:rPr lang="en-US" dirty="0" smtClean="0"/>
              <a:t>Stage 2: Agency Fund Approval</a:t>
            </a:r>
          </a:p>
          <a:p>
            <a:pPr lvl="1"/>
            <a:r>
              <a:rPr lang="en-US" dirty="0" smtClean="0"/>
              <a:t>Stage 3: Amount Approval</a:t>
            </a:r>
          </a:p>
          <a:p>
            <a:pPr lvl="1"/>
            <a:r>
              <a:rPr lang="en-US" dirty="0" smtClean="0"/>
              <a:t>Stage 4: Item Type Approval</a:t>
            </a:r>
          </a:p>
          <a:p>
            <a:pPr lvl="1"/>
            <a:r>
              <a:rPr lang="en-US" dirty="0" smtClean="0"/>
              <a:t>Stage 5: Buyer Approval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Stage 1: Dept &amp; Project Approval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stage is mandatory for all Requisitions</a:t>
            </a:r>
          </a:p>
          <a:p>
            <a:r>
              <a:rPr lang="en-US" dirty="0" smtClean="0"/>
              <a:t>All REQ lines must include a Department</a:t>
            </a:r>
          </a:p>
          <a:p>
            <a:pPr lvl="1"/>
            <a:r>
              <a:rPr lang="en-US" dirty="0" smtClean="0"/>
              <a:t>Each Dept has a Department Manager assigned</a:t>
            </a:r>
          </a:p>
          <a:p>
            <a:pPr lvl="1"/>
            <a:r>
              <a:rPr lang="en-US" dirty="0" smtClean="0"/>
              <a:t>System routes REQ line to appropriate Department Manager</a:t>
            </a:r>
          </a:p>
          <a:p>
            <a:r>
              <a:rPr lang="en-US" dirty="0" smtClean="0"/>
              <a:t>If REQ lines also include a Project, system routes REQ line to appropriate Project Manager also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Stage 2: Agency Fund Approval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Optional</a:t>
            </a:r>
          </a:p>
          <a:p>
            <a:r>
              <a:rPr lang="en-US" dirty="0" smtClean="0"/>
              <a:t>If REQ line is charged to an Agency Fund Code, it will be routed to individuals assigned as the Agency Fund Approver</a:t>
            </a:r>
          </a:p>
          <a:p>
            <a:r>
              <a:rPr lang="en-US" dirty="0" smtClean="0"/>
              <a:t>Agency Fund Codes: 60000, 61000, 62000</a:t>
            </a:r>
          </a:p>
          <a:p>
            <a:r>
              <a:rPr lang="en-US" dirty="0" smtClean="0"/>
              <a:t>There may be multiple approvers at this stage</a:t>
            </a:r>
          </a:p>
          <a:p>
            <a:r>
              <a:rPr lang="en-US" dirty="0" smtClean="0"/>
              <a:t>If your institution uses this stage and REQ line is not charged to Agency Fund Code, stage is skipped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1403</Words>
  <Application>Microsoft Office PowerPoint</Application>
  <PresentationFormat>On-screen Show (4:3)</PresentationFormat>
  <Paragraphs>150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ePro Approvals</vt:lpstr>
      <vt:lpstr>Objectives</vt:lpstr>
      <vt:lpstr>ePro Approvals</vt:lpstr>
      <vt:lpstr>Approval Process Flow</vt:lpstr>
      <vt:lpstr>Worklist</vt:lpstr>
      <vt:lpstr>Worklist</vt:lpstr>
      <vt:lpstr>Approval Stages &amp; Paths</vt:lpstr>
      <vt:lpstr>Stage 1: Dept &amp; Project Approval</vt:lpstr>
      <vt:lpstr>Stage 2: Agency Fund Approval</vt:lpstr>
      <vt:lpstr>Stage 3: Amount Approval </vt:lpstr>
      <vt:lpstr>Stage 4: Item Type Approvals</vt:lpstr>
      <vt:lpstr>Stage 4, Path 1: Asset Approvals</vt:lpstr>
      <vt:lpstr>Stage 4, Path 2: Audio Visual Approval</vt:lpstr>
      <vt:lpstr>Stage 4, Path 3: Chemical Approval</vt:lpstr>
      <vt:lpstr>Stage 4, Path 4: Facilities Planning and Design Approval</vt:lpstr>
      <vt:lpstr>Stage 4, Path 5: IT Approval</vt:lpstr>
      <vt:lpstr>Stage 4, Path 6: University Relations Approval</vt:lpstr>
      <vt:lpstr>Stage 4, Path 7: NIGP 00000</vt:lpstr>
      <vt:lpstr>Stage 5: Buyer Approval</vt:lpstr>
      <vt:lpstr>Approval Deadlines</vt:lpstr>
      <vt:lpstr>Summary</vt:lpstr>
    </vt:vector>
  </TitlesOfParts>
  <Company>BOR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ePro and the GeorgiaFIRST Marketplace</dc:title>
  <dc:creator>Teresa Piazza</dc:creator>
  <cp:lastModifiedBy>Teresa Piazza</cp:lastModifiedBy>
  <cp:revision>28</cp:revision>
  <dcterms:created xsi:type="dcterms:W3CDTF">2011-02-11T15:35:40Z</dcterms:created>
  <dcterms:modified xsi:type="dcterms:W3CDTF">2011-02-17T12:56:05Z</dcterms:modified>
</cp:coreProperties>
</file>